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5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C79EE1-F541-4A37-8CE4-5DCEA2AC6A2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075F89-CCC3-4407-9EBF-3F29CF860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84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75F89-CCC3-4407-9EBF-3F29CF8608F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863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21BEF269-3F3E-43BA-BE06-46AD2CF2E70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14842154-BD36-47E0-8D9F-9C9A3E49BCA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F269-3F3E-43BA-BE06-46AD2CF2E70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842154-BD36-47E0-8D9F-9C9A3E49BCA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F269-3F3E-43BA-BE06-46AD2CF2E70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842154-BD36-47E0-8D9F-9C9A3E49BCA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F269-3F3E-43BA-BE06-46AD2CF2E70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842154-BD36-47E0-8D9F-9C9A3E49BCA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21BEF269-3F3E-43BA-BE06-46AD2CF2E70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14842154-BD36-47E0-8D9F-9C9A3E49BCA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F269-3F3E-43BA-BE06-46AD2CF2E70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842154-BD36-47E0-8D9F-9C9A3E49BCA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F269-3F3E-43BA-BE06-46AD2CF2E70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842154-BD36-47E0-8D9F-9C9A3E49BCAA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F269-3F3E-43BA-BE06-46AD2CF2E70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842154-BD36-47E0-8D9F-9C9A3E49BCA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F269-3F3E-43BA-BE06-46AD2CF2E70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842154-BD36-47E0-8D9F-9C9A3E49BCA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F269-3F3E-43BA-BE06-46AD2CF2E70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842154-BD36-47E0-8D9F-9C9A3E49BCA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F269-3F3E-43BA-BE06-46AD2CF2E70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842154-BD36-47E0-8D9F-9C9A3E49BCAA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4842154-BD36-47E0-8D9F-9C9A3E49BCA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1BEF269-3F3E-43BA-BE06-46AD2CF2E70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smtClean="0"/>
              <a:t>Bailey </a:t>
            </a:r>
            <a:endParaRPr lang="en-US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1447800"/>
            <a:ext cx="3962400" cy="2133600"/>
          </a:xfrm>
        </p:spPr>
        <p:txBody>
          <a:bodyPr/>
          <a:lstStyle/>
          <a:p>
            <a:r>
              <a:rPr lang="en-US" dirty="0" smtClean="0"/>
              <a:t>Four united states</a:t>
            </a:r>
            <a:endParaRPr lang="en-US" dirty="0"/>
          </a:p>
        </p:txBody>
      </p:sp>
      <p:pic>
        <p:nvPicPr>
          <p:cNvPr id="1026" name="Picture 2" descr="C:\Documents and Settings\SchroederB\Local Settings\Temporary Internet Files\Content.IE5\ADCWFZ3Z\MP90040921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4586917"/>
            <a:ext cx="3200400" cy="21327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239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Capital city </a:t>
            </a:r>
            <a:r>
              <a:rPr lang="en-US" smtClean="0"/>
              <a:t>is Albany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state bird is blue bird</a:t>
            </a:r>
            <a:br>
              <a:rPr lang="en-US" dirty="0" smtClean="0"/>
            </a:br>
            <a:r>
              <a:rPr lang="en-US" dirty="0" smtClean="0"/>
              <a:t>fames New </a:t>
            </a:r>
            <a:r>
              <a:rPr lang="en-US" dirty="0"/>
              <a:t>Y</a:t>
            </a:r>
            <a:r>
              <a:rPr lang="en-US" dirty="0" smtClean="0"/>
              <a:t>orker is</a:t>
            </a:r>
            <a:br>
              <a:rPr lang="en-US" dirty="0" smtClean="0"/>
            </a:br>
            <a:r>
              <a:rPr lang="en-US" dirty="0" smtClean="0"/>
              <a:t>franklin </a:t>
            </a:r>
            <a:r>
              <a:rPr lang="en-US" dirty="0" err="1" smtClean="0"/>
              <a:t>rossebelle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1" name="Picture 3" descr="C:\Documents and Settings\SchroederB\Local Settings\Temporary Internet Files\Content.IE5\H0ZAGU5V\MP900400751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3276600" cy="4379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19200" y="363235"/>
            <a:ext cx="670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New York</a:t>
            </a:r>
          </a:p>
        </p:txBody>
      </p:sp>
    </p:spTree>
    <p:extLst>
      <p:ext uri="{BB962C8B-B14F-4D97-AF65-F5344CB8AC3E}">
        <p14:creationId xmlns:p14="http://schemas.microsoft.com/office/powerpoint/2010/main" val="1358146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Michigan</a:t>
            </a:r>
            <a:br>
              <a:rPr lang="en-US" dirty="0" smtClean="0"/>
            </a:br>
            <a:r>
              <a:rPr lang="en-US" dirty="0" smtClean="0"/>
              <a:t>capital city is </a:t>
            </a:r>
            <a:br>
              <a:rPr lang="en-US" dirty="0" smtClean="0"/>
            </a:br>
            <a:r>
              <a:rPr lang="en-US" dirty="0" smtClean="0"/>
              <a:t>state bird Robin</a:t>
            </a:r>
            <a:br>
              <a:rPr lang="en-US" dirty="0" smtClean="0"/>
            </a:br>
            <a:r>
              <a:rPr lang="en-US" dirty="0" smtClean="0"/>
              <a:t>Lancing</a:t>
            </a:r>
            <a:br>
              <a:rPr lang="en-US" dirty="0" smtClean="0"/>
            </a:br>
            <a:r>
              <a:rPr lang="en-US" dirty="0" smtClean="0"/>
              <a:t> a person that like Michigan is henry ford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 descr="C:\Documents and Settings\SchroederB\Local Settings\Temporary Internet Files\Content.IE5\HO6S74OC\MC900436728[1].wm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38200"/>
            <a:ext cx="3505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3968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California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capital city is Sacramento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state bird is quale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Ronald </a:t>
            </a:r>
            <a:br>
              <a:rPr lang="en-US" dirty="0" smtClean="0"/>
            </a:br>
            <a:r>
              <a:rPr lang="en-US" dirty="0" err="1" smtClean="0"/>
              <a:t>ragan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C:\Documents and Settings\SchroederB\Local Settings\Temporary Internet Files\Content.IE5\2PC999A7\MP90044232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644" y="685800"/>
            <a:ext cx="48006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85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Texas capital is Austin</a:t>
            </a:r>
            <a:br>
              <a:rPr lang="en-US" dirty="0" smtClean="0"/>
            </a:br>
            <a:r>
              <a:rPr lang="en-US" dirty="0" smtClean="0"/>
              <a:t>the sate bird is the mocking bird</a:t>
            </a:r>
            <a:br>
              <a:rPr lang="en-US" dirty="0" smtClean="0"/>
            </a:br>
            <a:r>
              <a:rPr lang="en-US" dirty="0" smtClean="0"/>
              <a:t>the famous person that likes Texas is president bush</a:t>
            </a:r>
            <a:endParaRPr lang="en-US" dirty="0"/>
          </a:p>
        </p:txBody>
      </p:sp>
      <p:pic>
        <p:nvPicPr>
          <p:cNvPr id="2050" name="Picture 2" descr="C:\Documents and Settings\SchroederB\Local Settings\Temporary Internet Files\Content.IE5\2PC999A7\MC900216778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39624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1185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141</TotalTime>
  <Words>18</Words>
  <Application>Microsoft Office PowerPoint</Application>
  <PresentationFormat>On-screen Show (4:3)</PresentationFormat>
  <Paragraphs>8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Composite</vt:lpstr>
      <vt:lpstr>Four united states</vt:lpstr>
      <vt:lpstr>Capital city is Albany  state bird is blue bird fames New Yorker is franklin rossebelle </vt:lpstr>
      <vt:lpstr>Michigan capital city is  state bird Robin Lancing  a person that like Michigan is henry ford  </vt:lpstr>
      <vt:lpstr>California capital city is Sacramento   state bird is quale  Ronald  ragan    </vt:lpstr>
      <vt:lpstr>Texas capital is Austin the sate bird is the mocking bird the famous person that likes Texas is president bush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Bailey Schroeder</dc:creator>
  <cp:lastModifiedBy>Bailey Schroeder</cp:lastModifiedBy>
  <cp:revision>12</cp:revision>
  <dcterms:created xsi:type="dcterms:W3CDTF">2013-10-07T12:00:37Z</dcterms:created>
  <dcterms:modified xsi:type="dcterms:W3CDTF">2013-10-30T12:03:19Z</dcterms:modified>
</cp:coreProperties>
</file>